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4" d="100"/>
          <a:sy n="64" d="100"/>
        </p:scale>
        <p:origin x="-798" y="-43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9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6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95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9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06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3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7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5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5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5012-878A-4CFF-AD27-BEC6B78EB032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7B3E5-8730-4B5B-9C26-E09A4291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8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915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3365" y="332656"/>
            <a:ext cx="7344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AGCooperCyr-Italic" panose="020BE200000000000000" pitchFamily="34" charset="0"/>
              </a:rPr>
              <a:t>Родное ЗАБАЙКАЛЬЕ</a:t>
            </a:r>
            <a:endParaRPr lang="ru-RU" sz="6600" dirty="0">
              <a:solidFill>
                <a:srgbClr val="FF0000"/>
              </a:solidFill>
              <a:latin typeface="AGCooperCyr-Italic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771" r="100000">
                        <a14:foregroundMark x1="69583" y1="2778" x2="99896" y2="4306"/>
                        <a14:foregroundMark x1="81563" y1="14861" x2="99375" y2="11389"/>
                        <a14:foregroundMark x1="68750" y1="26250" x2="99375" y2="21667"/>
                        <a14:foregroundMark x1="79167" y1="30139" x2="99896" y2="35417"/>
                        <a14:foregroundMark x1="73646" y1="49861" x2="94375" y2="47500"/>
                        <a14:foregroundMark x1="67292" y1="72500" x2="99688" y2="82361"/>
                        <a14:foregroundMark x1="94896" y1="77639" x2="99688" y2="75139"/>
                        <a14:foregroundMark x1="66250" y1="81944" x2="80938" y2="81806"/>
                        <a14:foregroundMark x1="63854" y1="96389" x2="79896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0"/>
            <a:ext cx="91294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5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7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" b="2732"/>
          <a:stretch/>
        </p:blipFill>
        <p:spPr bwMode="auto">
          <a:xfrm>
            <a:off x="381000" y="0"/>
            <a:ext cx="9240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5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" b="1858"/>
          <a:stretch/>
        </p:blipFill>
        <p:spPr bwMode="auto">
          <a:xfrm>
            <a:off x="381000" y="119921"/>
            <a:ext cx="9144000" cy="661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28" b="91806" l="0" r="85729">
                        <a14:foregroundMark x1="17292" y1="14583" x2="53021" y2="15556"/>
                        <a14:foregroundMark x1="13542" y1="26944" x2="55000" y2="26944"/>
                        <a14:foregroundMark x1="71042" y1="22361" x2="83021" y2="33611"/>
                        <a14:foregroundMark x1="82917" y1="17639" x2="79271" y2="91528"/>
                        <a14:foregroundMark x1="70104" y1="64028" x2="83542" y2="67917"/>
                        <a14:foregroundMark x1="82917" y1="35417" x2="82708" y2="61389"/>
                        <a14:foregroundMark x1="81563" y1="59444" x2="83333" y2="59861"/>
                        <a14:foregroundMark x1="82188" y1="54583" x2="85833" y2="64306"/>
                        <a14:foregroundMark x1="84896" y1="18333" x2="84896" y2="90972"/>
                        <a14:foregroundMark x1="80729" y1="72500" x2="48646" y2="91806"/>
                        <a14:foregroundMark x1="417" y1="86528" x2="16354" y2="90278"/>
                        <a14:foregroundMark x1="9583" y1="90556" x2="17292" y2="90972"/>
                        <a14:foregroundMark x1="50938" y1="90694" x2="84063" y2="90556"/>
                        <a14:foregroundMark x1="49896" y1="90972" x2="75521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134" b="9289"/>
          <a:stretch/>
        </p:blipFill>
        <p:spPr bwMode="auto">
          <a:xfrm>
            <a:off x="488504" y="-387424"/>
            <a:ext cx="8856984" cy="71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3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 b="4481"/>
          <a:stretch/>
        </p:blipFill>
        <p:spPr bwMode="auto">
          <a:xfrm>
            <a:off x="453008" y="0"/>
            <a:ext cx="8964488" cy="68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0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1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6656" y="123879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1 Bellevue M" panose="040B0800000000000000" pitchFamily="82" charset="0"/>
              </a:rPr>
              <a:t>Вставьте пропущенное слово:</a:t>
            </a:r>
            <a:endParaRPr lang="ru-RU" sz="2800" dirty="0">
              <a:latin typeface="1 Bellevue M" panose="040B08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8584" y="2276872"/>
            <a:ext cx="74888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dirty="0" smtClean="0"/>
              <a:t>                             ...</a:t>
            </a:r>
            <a:r>
              <a:rPr lang="ru-RU" sz="3200" dirty="0" smtClean="0">
                <a:latin typeface="1 Bellevue M" panose="040B0800000000000000" pitchFamily="82" charset="0"/>
              </a:rPr>
              <a:t> - это за Байкалом,</a:t>
            </a:r>
          </a:p>
          <a:p>
            <a:pPr algn="ctr">
              <a:lnSpc>
                <a:spcPct val="200000"/>
              </a:lnSpc>
            </a:pPr>
            <a:r>
              <a:rPr lang="ru-RU" sz="3200" dirty="0" smtClean="0">
                <a:latin typeface="1 Bellevue M" panose="040B0800000000000000" pitchFamily="82" charset="0"/>
              </a:rPr>
              <a:t>Это там, где сопки и тайга,</a:t>
            </a:r>
          </a:p>
          <a:p>
            <a:pPr algn="ctr">
              <a:lnSpc>
                <a:spcPct val="200000"/>
              </a:lnSpc>
            </a:pPr>
            <a:r>
              <a:rPr lang="ru-RU" sz="3200" dirty="0" smtClean="0">
                <a:latin typeface="1 Bellevue M" panose="040B0800000000000000" pitchFamily="82" charset="0"/>
              </a:rPr>
              <a:t>Это там, снег по перевалом, </a:t>
            </a:r>
          </a:p>
          <a:p>
            <a:pPr algn="ctr">
              <a:lnSpc>
                <a:spcPct val="200000"/>
              </a:lnSpc>
            </a:pPr>
            <a:r>
              <a:rPr lang="ru-RU" sz="3200" dirty="0" smtClean="0">
                <a:latin typeface="1 Bellevue M" panose="040B0800000000000000" pitchFamily="82" charset="0"/>
              </a:rPr>
              <a:t>Где зимой беснуется пурга.</a:t>
            </a:r>
            <a:endParaRPr lang="ru-RU" sz="3200" dirty="0">
              <a:latin typeface="1 Bellevue M" panose="040B0800000000000000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607" y="2564904"/>
            <a:ext cx="4095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GCooperCyr-Italic" panose="020BE200000000000000" pitchFamily="34" charset="0"/>
              </a:rPr>
              <a:t>ЗАБАЙКАЛЬЕ</a:t>
            </a:r>
            <a:endParaRPr lang="ru-RU" sz="3600" dirty="0">
              <a:solidFill>
                <a:srgbClr val="C00000"/>
              </a:solidFill>
              <a:latin typeface="AGCooperCyr-Italic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2" t="38681" r="18430" b="4083"/>
          <a:stretch/>
        </p:blipFill>
        <p:spPr bwMode="auto">
          <a:xfrm>
            <a:off x="1496617" y="2154996"/>
            <a:ext cx="6912767" cy="46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2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6656" y="123339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1 Bellevue M" panose="040B0800000000000000" pitchFamily="82" charset="0"/>
              </a:rPr>
              <a:t>Лесной сказочный терем очень больших размеров. Что это?</a:t>
            </a:r>
            <a:endParaRPr lang="ru-RU" sz="2800" dirty="0">
              <a:latin typeface="1 Bellevue M" panose="040B08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3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6656" y="123339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Сколько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этажей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</a:t>
            </a:r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 нашей забайкальской тайге?</a:t>
            </a:r>
            <a:endParaRPr lang="ru-RU" sz="2800" b="1" dirty="0">
              <a:latin typeface="1 Bellevue M" panose="040B0800000000000000" pitchFamily="82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7" t="50000" r="40779" b="17170"/>
          <a:stretch/>
        </p:blipFill>
        <p:spPr bwMode="auto">
          <a:xfrm>
            <a:off x="3368824" y="2675996"/>
            <a:ext cx="3096344" cy="397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2520"/>
          <a:stretch/>
        </p:blipFill>
        <p:spPr bwMode="auto">
          <a:xfrm>
            <a:off x="200472" y="53866"/>
            <a:ext cx="4536504" cy="330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15116" r="11630" b="8508"/>
          <a:stretch/>
        </p:blipFill>
        <p:spPr bwMode="auto">
          <a:xfrm>
            <a:off x="200472" y="3429000"/>
            <a:ext cx="4536504" cy="336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r="7367" b="3704"/>
          <a:stretch/>
        </p:blipFill>
        <p:spPr bwMode="auto">
          <a:xfrm>
            <a:off x="5169169" y="53867"/>
            <a:ext cx="4464352" cy="330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3465004"/>
            <a:ext cx="4415890" cy="331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4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95300" y="2188736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1 Bellevue M" panose="040B0800000000000000" pitchFamily="82" charset="0"/>
              </a:rPr>
              <a:t>Назовите все четыре этажа</a:t>
            </a:r>
            <a:endParaRPr lang="ru-RU" dirty="0">
              <a:latin typeface="1 Bellevue M" panose="040B0800000000000000" pitchFamily="82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96" y="144843"/>
            <a:ext cx="7529512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61025"/>
            <a:ext cx="6883400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64" y="2490842"/>
            <a:ext cx="594360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3" y="4365104"/>
            <a:ext cx="4322762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1" t="38605" r="29508" b="1942"/>
          <a:stretch/>
        </p:blipFill>
        <p:spPr bwMode="auto">
          <a:xfrm>
            <a:off x="2936776" y="2420888"/>
            <a:ext cx="4065553" cy="438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5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656" y="123339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Какого зверька называют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бриллиантом Сибири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1 Bellevue M" panose="040B0800000000000000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39434" r="21052" b="2751"/>
          <a:stretch/>
        </p:blipFill>
        <p:spPr bwMode="auto">
          <a:xfrm>
            <a:off x="2288704" y="2564904"/>
            <a:ext cx="5261547" cy="396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6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6656" y="123339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Самый крупный лось, проживающий в Сибири?</a:t>
            </a:r>
            <a:endParaRPr lang="ru-RU" sz="2800" b="1" dirty="0">
              <a:latin typeface="1 Bellevue M" panose="040B0800000000000000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38457" r="21606" b="3838"/>
          <a:stretch/>
        </p:blipFill>
        <p:spPr bwMode="auto">
          <a:xfrm>
            <a:off x="2308485" y="2420888"/>
            <a:ext cx="5261548" cy="395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7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544" y="139361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Самый маленький из сибирских оленей.</a:t>
            </a:r>
            <a:endParaRPr lang="ru-RU" sz="2800" b="1" dirty="0">
              <a:latin typeface="1 Bellevue M" panose="040B0800000000000000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3" t="45298" r="23839"/>
          <a:stretch/>
        </p:blipFill>
        <p:spPr bwMode="auto">
          <a:xfrm>
            <a:off x="2360712" y="2708920"/>
            <a:ext cx="5150085" cy="390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7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544" y="139361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Таежный хищник, который может бегать со скоростью поезда.</a:t>
            </a:r>
            <a:endParaRPr lang="ru-RU" sz="2800" b="1" dirty="0">
              <a:latin typeface="1 Bellevue M" panose="040B0800000000000000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45921" r="21661" b="3833"/>
          <a:stretch/>
        </p:blipFill>
        <p:spPr bwMode="auto">
          <a:xfrm>
            <a:off x="1823961" y="2564904"/>
            <a:ext cx="6225383" cy="408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8864" y="40466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1 Bellevue M" panose="040B0800000000000000" pitchFamily="82" charset="0"/>
              </a:rPr>
              <a:t>Вопрос 7</a:t>
            </a:r>
            <a:endParaRPr lang="ru-RU" sz="3200" b="1" dirty="0">
              <a:latin typeface="1 Bellevue M" panose="040B0800000000000000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544" y="1393612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1 Bellevue M" panose="040B0800000000000000" pitchFamily="82" charset="0"/>
                <a:cs typeface="Times New Roman" panose="02020603050405020304" pitchFamily="18" charset="0"/>
              </a:rPr>
              <a:t>Как зовут таежного музыканта, играющего на лучине сухого дерева?</a:t>
            </a:r>
            <a:endParaRPr lang="ru-RU" sz="2800" b="1" dirty="0">
              <a:latin typeface="1 Bellevue M" panose="040B0800000000000000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"/>
          <a:stretch/>
        </p:blipFill>
        <p:spPr bwMode="auto">
          <a:xfrm>
            <a:off x="381000" y="0"/>
            <a:ext cx="9108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00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" y="27444"/>
            <a:ext cx="9888926" cy="683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50000"/>
          <a:stretch/>
        </p:blipFill>
        <p:spPr bwMode="auto">
          <a:xfrm>
            <a:off x="639378" y="764704"/>
            <a:ext cx="3665550" cy="41764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6018" y="27444"/>
            <a:ext cx="5439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AGCooperCyr-Italic" panose="020BE200000000000000" pitchFamily="34" charset="0"/>
              </a:rPr>
              <a:t>Георгий </a:t>
            </a:r>
            <a:r>
              <a:rPr lang="ru-RU" sz="8000" dirty="0" err="1" smtClean="0">
                <a:solidFill>
                  <a:srgbClr val="FF0000"/>
                </a:solidFill>
                <a:latin typeface="AGCooperCyr-Italic" panose="020BE200000000000000" pitchFamily="34" charset="0"/>
              </a:rPr>
              <a:t>Граубин</a:t>
            </a:r>
            <a:endParaRPr lang="ru-RU" sz="8000" dirty="0">
              <a:solidFill>
                <a:srgbClr val="FF0000"/>
              </a:solidFill>
              <a:latin typeface="AGCooperCyr-Italic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8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"/>
            <a:ext cx="9906000" cy="685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1589" y="-8623"/>
            <a:ext cx="900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 страницам четырехэтажной тайги</a:t>
            </a:r>
            <a:endParaRPr lang="ru-RU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9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0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123</Words>
  <Application>Microsoft Office PowerPoint</Application>
  <PresentationFormat>Лист A4 (210x297 мм)</PresentationFormat>
  <Paragraphs>26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12</cp:revision>
  <cp:lastPrinted>2019-06-18T01:55:46Z</cp:lastPrinted>
  <dcterms:created xsi:type="dcterms:W3CDTF">2019-06-18T00:29:00Z</dcterms:created>
  <dcterms:modified xsi:type="dcterms:W3CDTF">2019-06-18T03:50:52Z</dcterms:modified>
</cp:coreProperties>
</file>