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8691C-0E0F-4925-ACA4-CCFD2CA51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583458-BD90-48A5-879F-F5369CF51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89E6C-88D8-4565-B854-DD00305C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BB6A-1393-420E-A9D9-52F4B9E71E4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0766E4-FA0E-401B-91DC-C1DECBAA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B7529-E7B4-4A27-8CB7-8A8ADF56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0D05-28B8-4E30-AFCC-94FD96B6D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0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04994-E11F-403B-8B63-40F83E7E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D20454-2C6A-49F1-A1D1-9B6D395D4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21A018-2B90-4E3F-9D59-8D4FC77F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BB6A-1393-420E-A9D9-52F4B9E71E4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1BBCA-B51A-4219-B6CC-D9F5DBCD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8A98FA-4221-45DE-872C-7D219EEB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0D05-28B8-4E30-AFCC-94FD96B6D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6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19858-7FC0-488C-B6C6-590170558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2375DE-D2E6-441C-AFD2-5E3B5C0B9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B0FA9-7141-40AD-ACBE-6F164790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BB6A-1393-420E-A9D9-52F4B9E71E4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F30341-3784-40D4-A2F2-16231641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9D4E9E-F7E9-4BF4-A737-F9556186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0D05-28B8-4E30-AFCC-94FD96B6D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7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55C03-523C-4FAE-82D6-6C3A4167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66F379-DB25-4BFD-955D-ECF4EECFB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91FC5E-88A7-4839-9994-15682D8C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BB6A-1393-420E-A9D9-52F4B9E71E4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CBCDD2-461D-489E-A576-21DD4009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5B8322-55F5-4B15-A438-AB16EDA8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0D05-28B8-4E30-AFCC-94FD96B6D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3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7EEE9-74C9-477B-A540-FDB4D252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B969BD-64FB-4894-9A45-CF5E40EB3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C7CD60-D8D3-4F6E-92A3-54E050F8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BB6A-1393-420E-A9D9-52F4B9E71E4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43E73-D9C1-4320-AB1E-0285D693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D5A27-E979-4234-88F1-D882150F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0D05-28B8-4E30-AFCC-94FD96B6D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9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CB8F8-FAEA-4A31-A1E2-18F15DC1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182DD1-0A7A-4410-9281-F689F9E2D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B4ECD2-B4B7-48E8-A3CC-081FDDAA5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7778DE-9880-4EDA-BAC6-E3FC980B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BB6A-1393-420E-A9D9-52F4B9E71E4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A44C2B-A510-407E-973B-D364A049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F11A6F-0929-40AB-BEE3-A9CB9D8F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0D05-28B8-4E30-AFCC-94FD96B6D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8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DC214-1885-485A-A0F0-333D0559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B0027-9463-455E-BFFE-8728A5537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273DDF-8722-4C31-B0C8-EFFCE88E7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F3F832-AB8F-46D0-A18B-143B220F3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E9C004-2DA4-49D3-B9CC-5444445C8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293C44-6BAC-4D6B-99A8-7479B91C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BB6A-1393-420E-A9D9-52F4B9E71E4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2105FA-372A-4F11-A9B5-578B574B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FDA19C-A8B0-4EE3-B675-ADA3DBA0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0D05-28B8-4E30-AFCC-94FD96B6D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E5336-527A-4CD1-91F8-F2C1E800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A7DBC3-9380-4461-9163-C14B9030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BB6A-1393-420E-A9D9-52F4B9E71E4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2D05D1-1D47-41F0-8B6F-04C8AF44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E99FAB-6238-4903-8CBA-0DCC3E4A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0D05-28B8-4E30-AFCC-94FD96B6D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1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AA4C83-2373-40F2-A834-24822839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BB6A-1393-420E-A9D9-52F4B9E71E4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A988E7-A306-4FAB-B7EC-C65DD230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DFF928-B787-45B9-8702-6B6105DA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0D05-28B8-4E30-AFCC-94FD96B6D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E2D2-948A-45D9-A9CE-55852650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8761B-6222-4CDE-8099-75550F0E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7EF3F8-B86C-4DB2-9AA2-2646603AD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CA1098-2F9C-437E-9FF2-3E4409AB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BB6A-1393-420E-A9D9-52F4B9E71E4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13A230-47A8-468C-ABAC-070409B4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75A9ED-0326-4183-9D88-F175FFBA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0D05-28B8-4E30-AFCC-94FD96B6D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8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1C7F2-E00E-408A-9CC5-98A1D4EF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CF9404-3FD2-492B-8E37-8A8D45BB3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4EA34-F43A-4513-B801-E476F0FDD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A7676A-CE2A-4F1D-9779-B9AC09BB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BB6A-1393-420E-A9D9-52F4B9E71E4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A1C778-8DB4-4C02-B01E-6445F0A5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CAD91A-F4B3-4314-9732-1EF54883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0D05-28B8-4E30-AFCC-94FD96B6D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9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A8219-4BA9-4511-8B11-733EA144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CA4107-095C-45FE-AF33-7504FA6EE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B2181-5AB0-4840-A0CA-9CC3ABED4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BB6A-1393-420E-A9D9-52F4B9E71E43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94524-5BC5-4840-BEA9-41B28B1BA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6DC1F-D8D7-4262-8BDA-00756B67B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80D05-28B8-4E30-AFCC-94FD96B6D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6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CDF94-8C80-4339-A359-30AFD3E138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такое </a:t>
            </a:r>
            <a:r>
              <a:rPr lang="en-US" dirty="0"/>
              <a:t>Zoom</a:t>
            </a:r>
            <a:r>
              <a:rPr lang="ru-RU" dirty="0"/>
              <a:t>?</a:t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6999B9-DECF-4364-AF68-C5CCCA0C0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/>
              <a:t>Сервис для проведения видеоконференций, он-лайн встреч и создания групповых чатов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04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7A81E-DD6A-46DC-BECF-1B3C0F1B2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64" y="185351"/>
            <a:ext cx="3932237" cy="1600200"/>
          </a:xfrm>
        </p:spPr>
        <p:txBody>
          <a:bodyPr/>
          <a:lstStyle/>
          <a:p>
            <a:r>
              <a:rPr lang="ru-RU" dirty="0"/>
              <a:t>Создание аккаунта </a:t>
            </a:r>
            <a:r>
              <a:rPr lang="en-US" dirty="0"/>
              <a:t>ZOOM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7280CB7-E6E8-4D43-8B89-80A546090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910131"/>
            <a:ext cx="7734300" cy="564306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055F7A4-F048-4895-B12E-94DAE5DC7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76475"/>
            <a:ext cx="3932237" cy="3811588"/>
          </a:xfrm>
        </p:spPr>
        <p:txBody>
          <a:bodyPr/>
          <a:lstStyle/>
          <a:p>
            <a:r>
              <a:rPr lang="ru-RU" sz="2400" b="1" dirty="0"/>
              <a:t>3. Нажать «зарегистрироваться бесплатно»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971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1F69030D-937D-4A7C-9164-C04964C97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989012"/>
            <a:ext cx="6942137" cy="438496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D632B0A-1F79-4105-9989-7F38F2356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4. Откроется официальный сайт </a:t>
            </a:r>
            <a:r>
              <a:rPr lang="en-US" sz="2000" b="1" dirty="0"/>
              <a:t>ZOOM</a:t>
            </a:r>
            <a:r>
              <a:rPr lang="ru-RU" sz="2000" b="1" dirty="0"/>
              <a:t>, где нужно будет заполнить нужные формы</a:t>
            </a:r>
            <a:endParaRPr lang="en-US" sz="2000" b="1" dirty="0"/>
          </a:p>
          <a:p>
            <a:endParaRPr lang="ru-RU" sz="2000" b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D231F4A-22AF-4E65-B2D7-B968F589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ru-RU" dirty="0"/>
              <a:t>Создание аккаунта </a:t>
            </a:r>
            <a:r>
              <a:rPr lang="en-US" dirty="0"/>
              <a:t>ZOOM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38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61CBD-36A5-4A88-8B55-026D2EE0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AAB4283-E8B3-4B99-A6F4-10C02D0F8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457200"/>
            <a:ext cx="6884987" cy="449641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59BA1BD-896E-4283-BDE0-69F9093A3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5. Указать действующий адрес электронной почты, ввести капчу и нажать «регистрация»</a:t>
            </a:r>
          </a:p>
        </p:txBody>
      </p:sp>
    </p:spTree>
    <p:extLst>
      <p:ext uri="{BB962C8B-B14F-4D97-AF65-F5344CB8AC3E}">
        <p14:creationId xmlns:p14="http://schemas.microsoft.com/office/powerpoint/2010/main" val="48363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4C8DF-6FB3-445C-B321-34162300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2" y="171450"/>
            <a:ext cx="3932237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2C62329-8313-4858-B000-F6077AD91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9" y="247649"/>
            <a:ext cx="8096251" cy="593407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18073B6-2DE8-41F1-98DD-630C8F87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513" y="1981200"/>
            <a:ext cx="3932237" cy="3811588"/>
          </a:xfrm>
        </p:spPr>
        <p:txBody>
          <a:bodyPr>
            <a:normAutofit/>
          </a:bodyPr>
          <a:lstStyle/>
          <a:p>
            <a:r>
              <a:rPr lang="ru-RU" sz="2400" b="1" dirty="0"/>
              <a:t>6. Войти в указанную при регистрации электронную почту и активировать учетную запись зум, далее перейти по ссылке</a:t>
            </a:r>
          </a:p>
        </p:txBody>
      </p:sp>
    </p:spTree>
    <p:extLst>
      <p:ext uri="{BB962C8B-B14F-4D97-AF65-F5344CB8AC3E}">
        <p14:creationId xmlns:p14="http://schemas.microsoft.com/office/powerpoint/2010/main" val="235788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8990B-F8BE-431C-94D7-A0403E88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3ABD7D8-FCA8-4093-B0CA-047A5FBD2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1" y="609600"/>
            <a:ext cx="8181974" cy="60578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3CBF2B6-C1A0-410F-B0E7-2AD4A11B6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925" y="2200275"/>
            <a:ext cx="3932237" cy="3811588"/>
          </a:xfrm>
        </p:spPr>
        <p:txBody>
          <a:bodyPr/>
          <a:lstStyle/>
          <a:p>
            <a:r>
              <a:rPr lang="ru-RU" sz="2400" b="1" dirty="0"/>
              <a:t>7. Открывается экран с формой для ввода личных данных. Заполнить поля. Пароль должен состоять из английских букв (одна заглавная) и </a:t>
            </a:r>
            <a:r>
              <a:rPr lang="ru-RU" sz="2400" b="1" dirty="0" err="1"/>
              <a:t>цифр.подтвердить</a:t>
            </a:r>
            <a:r>
              <a:rPr lang="ru-RU" sz="2400" b="1" dirty="0"/>
              <a:t> пароль и нажать продолжить. На этом регистрация завершена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64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7D2DC-2474-476D-99C9-713A821A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6" y="457200"/>
            <a:ext cx="4566079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вы хотите подключится к конференции</a:t>
            </a:r>
            <a:r>
              <a:rPr lang="en-US" dirty="0"/>
              <a:t> </a:t>
            </a:r>
            <a:r>
              <a:rPr lang="ru-RU" dirty="0"/>
              <a:t>в качестве слушателя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B700F-AB7B-4161-8833-4B26B62EC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3D3B76-67B0-4357-86E4-0A058404A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1. Запустить приложение </a:t>
            </a:r>
            <a:r>
              <a:rPr lang="en-US" dirty="0"/>
              <a:t>ZOOM</a:t>
            </a:r>
          </a:p>
          <a:p>
            <a:pPr marL="342900" indent="-342900">
              <a:buAutoNum type="arabicPeriod" startAt="2"/>
            </a:pPr>
            <a:r>
              <a:rPr lang="ru-RU" dirty="0"/>
              <a:t>Выбрать «войти в конференцию»</a:t>
            </a:r>
          </a:p>
          <a:p>
            <a:pPr marL="342900" indent="-342900">
              <a:buAutoNum type="arabicPeriod" startAt="2"/>
            </a:pPr>
            <a:r>
              <a:rPr lang="ru-RU" dirty="0"/>
              <a:t>Указать идентификатор конференции</a:t>
            </a:r>
          </a:p>
          <a:p>
            <a:pPr marL="342900" indent="-342900">
              <a:buAutoNum type="arabicPeriod" startAt="2"/>
            </a:pPr>
            <a:r>
              <a:rPr lang="ru-RU" dirty="0"/>
              <a:t>Ввести пароль конференции</a:t>
            </a:r>
          </a:p>
          <a:p>
            <a:pPr marL="342900" indent="-342900"/>
            <a:r>
              <a:rPr lang="ru-RU" dirty="0"/>
              <a:t>Если вы вошли в свой </a:t>
            </a:r>
            <a:r>
              <a:rPr lang="ru-RU" dirty="0" err="1"/>
              <a:t>аккаунт</a:t>
            </a:r>
            <a:r>
              <a:rPr lang="ru-RU" dirty="0"/>
              <a:t> </a:t>
            </a:r>
            <a:r>
              <a:rPr lang="ru-RU" dirty="0" err="1"/>
              <a:t>зум</a:t>
            </a:r>
            <a:r>
              <a:rPr lang="ru-RU" dirty="0"/>
              <a:t>, тогда надо просто выбрать «Войти», где также указать идентификатор и пароль конференции</a:t>
            </a:r>
          </a:p>
        </p:txBody>
      </p:sp>
      <p:pic>
        <p:nvPicPr>
          <p:cNvPr id="1026" name="Picture 2" descr="C:\Users\admin\Desktop\вой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433" y="265286"/>
            <a:ext cx="3575221" cy="2614350"/>
          </a:xfrm>
          <a:prstGeom prst="rect">
            <a:avLst/>
          </a:prstGeom>
          <a:noFill/>
        </p:spPr>
      </p:pic>
      <p:pic>
        <p:nvPicPr>
          <p:cNvPr id="1027" name="Picture 3" descr="C:\Users\admin\Desktop\войти через аккау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5142" y="2936677"/>
            <a:ext cx="3558988" cy="260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22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038" y="457200"/>
            <a:ext cx="4458987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вы хотите подключится к конференции в качестве организатора</a:t>
            </a:r>
          </a:p>
        </p:txBody>
      </p:sp>
      <p:pic>
        <p:nvPicPr>
          <p:cNvPr id="6" name="Содержимое 5" descr="вой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76238" y="131805"/>
            <a:ext cx="5515762" cy="40333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1. Запустить приложение </a:t>
            </a:r>
            <a:r>
              <a:rPr lang="ru-RU" dirty="0" err="1"/>
              <a:t>зум</a:t>
            </a:r>
            <a:r>
              <a:rPr lang="ru-RU" dirty="0"/>
              <a:t> и выбрать «войти в» </a:t>
            </a:r>
          </a:p>
          <a:p>
            <a:r>
              <a:rPr lang="ru-RU" dirty="0"/>
              <a:t>2. Войти под своим логином и паролем</a:t>
            </a:r>
          </a:p>
        </p:txBody>
      </p:sp>
      <p:pic>
        <p:nvPicPr>
          <p:cNvPr id="2050" name="Picture 2" descr="C:\Users\admin\Desktop\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26" y="2990335"/>
            <a:ext cx="5067578" cy="3498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нача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8674" y="-1"/>
            <a:ext cx="6615215" cy="47529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3. Выбрать «Новая конференция»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4753A-8B26-4B54-A152-57B225D2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пользоваться </a:t>
            </a:r>
            <a:r>
              <a:rPr lang="en-US" dirty="0"/>
              <a:t>ZOOM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EBB33-0405-4291-AFB4-82562318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300480"/>
            <a:ext cx="11714480" cy="4876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того чтобы использовать </a:t>
            </a:r>
            <a:r>
              <a:rPr lang="en-US" dirty="0"/>
              <a:t>Zoom</a:t>
            </a:r>
            <a:r>
              <a:rPr lang="ru-RU" dirty="0"/>
              <a:t>, нужно установить приложение (клиент) на устройство:</a:t>
            </a:r>
          </a:p>
          <a:p>
            <a:r>
              <a:rPr lang="ru-RU" dirty="0">
                <a:solidFill>
                  <a:srgbClr val="FF0000"/>
                </a:solidFill>
              </a:rPr>
              <a:t>На компьютер/ноутбук </a:t>
            </a:r>
            <a:r>
              <a:rPr lang="ru-RU" dirty="0"/>
              <a:t>(доступ к сети интернет, веб камера, колонки, микрофон, наушники)</a:t>
            </a:r>
          </a:p>
          <a:p>
            <a:pPr marL="0" indent="0">
              <a:buNone/>
            </a:pPr>
            <a:r>
              <a:rPr lang="ru-RU" dirty="0"/>
              <a:t>или</a:t>
            </a:r>
          </a:p>
          <a:p>
            <a:r>
              <a:rPr lang="ru-RU" dirty="0">
                <a:solidFill>
                  <a:srgbClr val="FF0000"/>
                </a:solidFill>
              </a:rPr>
              <a:t>На телефон/планшет </a:t>
            </a:r>
            <a:r>
              <a:rPr lang="ru-RU" dirty="0"/>
              <a:t>(интернет, свободную память на телефоне для установки клиента </a:t>
            </a:r>
            <a:r>
              <a:rPr lang="en-US" dirty="0"/>
              <a:t>zoom</a:t>
            </a:r>
            <a:r>
              <a:rPr lang="ru-RU" dirty="0"/>
              <a:t>, смартфон с фронтальной камерой)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highlight>
                  <a:srgbClr val="FFFF00"/>
                </a:highlight>
              </a:rPr>
              <a:t>Желательно иметь стабильное подключение к сети интернет, особенно, если Вы используете телефон.</a:t>
            </a:r>
          </a:p>
          <a:p>
            <a:pPr marL="0" indent="0">
              <a:buNone/>
            </a:pPr>
            <a:r>
              <a:rPr lang="ru-RU" dirty="0">
                <a:highlight>
                  <a:srgbClr val="FFFF00"/>
                </a:highlight>
              </a:rPr>
              <a:t>Также для работы в роли «организатора» придется создать аккаунт в </a:t>
            </a:r>
            <a:r>
              <a:rPr lang="en-US" dirty="0">
                <a:highlight>
                  <a:srgbClr val="FFFF00"/>
                </a:highlight>
              </a:rPr>
              <a:t>zoom</a:t>
            </a:r>
            <a:endParaRPr lang="ru-RU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54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63DB3-0EF8-4D8F-95D9-3638858A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Навигация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21C58-2F4C-4ED9-8C97-36AA6D213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Установка приложения </a:t>
            </a:r>
            <a:r>
              <a:rPr lang="en-US" dirty="0"/>
              <a:t>ZOOM </a:t>
            </a:r>
            <a:r>
              <a:rPr lang="ru-RU" dirty="0"/>
              <a:t>на компьютер/ноутбук (</a:t>
            </a:r>
            <a:r>
              <a:rPr lang="ru-RU" dirty="0" err="1"/>
              <a:t>сл</a:t>
            </a:r>
            <a:r>
              <a:rPr lang="ru-RU" dirty="0"/>
              <a:t> 1-7)</a:t>
            </a:r>
          </a:p>
          <a:p>
            <a:r>
              <a:rPr lang="ru-RU" dirty="0"/>
              <a:t>Установка приложения </a:t>
            </a:r>
            <a:r>
              <a:rPr lang="en-US" dirty="0"/>
              <a:t>ZOOM </a:t>
            </a:r>
            <a:r>
              <a:rPr lang="ru-RU" dirty="0"/>
              <a:t>на телефон (</a:t>
            </a:r>
            <a:r>
              <a:rPr lang="ru-RU" dirty="0" err="1"/>
              <a:t>сл</a:t>
            </a:r>
            <a:r>
              <a:rPr lang="ru-RU" dirty="0"/>
              <a:t> 8)</a:t>
            </a:r>
          </a:p>
          <a:p>
            <a:r>
              <a:rPr lang="ru-RU" dirty="0"/>
              <a:t>Создание аккаунта в </a:t>
            </a:r>
            <a:r>
              <a:rPr lang="en-US" dirty="0"/>
              <a:t>ZOOM</a:t>
            </a:r>
            <a:endParaRPr lang="ru-RU" dirty="0"/>
          </a:p>
          <a:p>
            <a:r>
              <a:rPr lang="ru-RU" dirty="0"/>
              <a:t>Подключится к конференции</a:t>
            </a:r>
          </a:p>
          <a:p>
            <a:r>
              <a:rPr lang="ru-RU"/>
              <a:t>Организовать конференцию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45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E5A69-0371-497D-9FB4-1908E7FA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5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Установка приложения </a:t>
            </a:r>
            <a:r>
              <a:rPr lang="en-US" sz="3200" dirty="0"/>
              <a:t>ZOOM</a:t>
            </a:r>
            <a:r>
              <a:rPr lang="ru-RU" sz="3200" dirty="0"/>
              <a:t> на компьютер/ноутбук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231206-BFB4-4258-BE83-D295F369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52" y="1182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ru-RU" dirty="0"/>
              <a:t>Зайти на сайт </a:t>
            </a:r>
            <a:r>
              <a:rPr lang="en-US" dirty="0">
                <a:hlinkClick r:id="rId2"/>
              </a:rPr>
              <a:t>https://zoom.us/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7611D6-CE05-40EF-9E41-42C1B57E5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0" y="1727200"/>
            <a:ext cx="10883469" cy="47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8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DA3FD1-C010-4E97-91F9-1171C67D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60" y="1198880"/>
            <a:ext cx="10515600" cy="4351338"/>
          </a:xfrm>
        </p:spPr>
        <p:txBody>
          <a:bodyPr/>
          <a:lstStyle/>
          <a:p>
            <a:r>
              <a:rPr lang="ru-RU" dirty="0"/>
              <a:t>2.</a:t>
            </a:r>
            <a:r>
              <a:rPr lang="en-US" dirty="0"/>
              <a:t> </a:t>
            </a:r>
            <a:r>
              <a:rPr lang="ru-RU" dirty="0"/>
              <a:t>Спуститься в самый низ нажать </a:t>
            </a:r>
            <a:r>
              <a:rPr lang="ru-RU" b="1" dirty="0"/>
              <a:t>«загрузить» 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79AA3E8-0B81-4133-8E3E-8F67D34F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58BD3EA-ACD6-4EA8-A88B-239A8C00C2D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7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Установка приложения </a:t>
            </a:r>
            <a:r>
              <a:rPr lang="en-US" sz="3200" dirty="0"/>
              <a:t>ZOOM</a:t>
            </a:r>
            <a:r>
              <a:rPr lang="ru-RU" sz="3200" dirty="0"/>
              <a:t> на компьютер/ноутбук</a:t>
            </a:r>
            <a:br>
              <a:rPr lang="en-US" sz="3200" dirty="0"/>
            </a:br>
            <a:endParaRPr lang="ru-RU" sz="32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44D9B7-B65A-46B3-B1ED-391E37281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1858318"/>
            <a:ext cx="9885680" cy="513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0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F8FA37-62AC-403A-ACFB-5CFF1B50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465"/>
            <a:ext cx="10515600" cy="704215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ru-RU" dirty="0"/>
              <a:t>Скачать клиент для конференций нажав на «загрузить»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B401D14-2815-4449-8496-634B0EE1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5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Установка приложения </a:t>
            </a:r>
            <a:r>
              <a:rPr lang="en-US" sz="3200" dirty="0"/>
              <a:t>ZOOM</a:t>
            </a:r>
            <a:r>
              <a:rPr lang="ru-RU" sz="3200" dirty="0"/>
              <a:t> на компьютер/ноутбук</a:t>
            </a:r>
            <a:br>
              <a:rPr lang="en-US" sz="3200" dirty="0"/>
            </a:br>
            <a:endParaRPr lang="ru-RU" sz="32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CB613A-DCFB-4BC9-A296-1E67CEDD2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3774"/>
            <a:ext cx="9804400" cy="49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9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79C24B-CE2A-4BE1-85C0-D4047A9B2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972185"/>
            <a:ext cx="10515600" cy="7143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4. Запустить и установить скачанный файл, после установки откроется окно программы: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679CCFE-E4CA-43F1-9F81-B3B0086EB8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7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Установка приложения </a:t>
            </a:r>
            <a:r>
              <a:rPr lang="en-US" sz="3200" dirty="0"/>
              <a:t>ZOOM</a:t>
            </a:r>
            <a:r>
              <a:rPr lang="ru-RU" sz="3200" dirty="0"/>
              <a:t> на компьютер/ноутбук</a:t>
            </a:r>
            <a:br>
              <a:rPr lang="en-US" sz="3200" dirty="0"/>
            </a:br>
            <a:endParaRPr lang="ru-RU" sz="32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17DD49-F28B-4D89-8FC7-32403A4E7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9" y="1789748"/>
            <a:ext cx="9693482" cy="49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5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5F751-6F5B-415C-8A22-34AB6FE8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144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Установка приложения </a:t>
            </a:r>
            <a:r>
              <a:rPr lang="en-US" sz="2800" dirty="0"/>
              <a:t>ZOOM</a:t>
            </a:r>
            <a:r>
              <a:rPr lang="ru-RU" sz="2800" dirty="0"/>
              <a:t> на телефон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100BC9-17B6-4CA9-9D31-4344BA70E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526" y="1479233"/>
            <a:ext cx="4381500" cy="4389755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 смартфонах или планшетах на </a:t>
            </a:r>
            <a:r>
              <a:rPr lang="en-US" sz="2400" dirty="0"/>
              <a:t>android </a:t>
            </a:r>
            <a:r>
              <a:rPr lang="ru-RU" sz="2400" dirty="0"/>
              <a:t>скачать зум можно с магазина приложений бесплатно (</a:t>
            </a:r>
            <a:r>
              <a:rPr lang="en-US" sz="2400" dirty="0"/>
              <a:t>play market)</a:t>
            </a:r>
            <a:r>
              <a:rPr lang="ru-RU" sz="2400" dirty="0"/>
              <a:t> Ввести в поиске </a:t>
            </a:r>
            <a:r>
              <a:rPr lang="en-US" sz="2400" dirty="0"/>
              <a:t>zoom </a:t>
            </a:r>
          </a:p>
          <a:p>
            <a:r>
              <a:rPr lang="ru-RU" sz="2400" dirty="0"/>
              <a:t>Инструкция по установке </a:t>
            </a:r>
            <a:r>
              <a:rPr lang="ru-RU" sz="2400" dirty="0" err="1"/>
              <a:t>Zoom</a:t>
            </a:r>
            <a:r>
              <a:rPr lang="ru-RU" sz="2400" dirty="0"/>
              <a:t> на устройство с </a:t>
            </a:r>
            <a:r>
              <a:rPr lang="ru-RU" sz="2400" dirty="0" err="1"/>
              <a:t>iOS</a:t>
            </a:r>
            <a:r>
              <a:rPr lang="ru-RU" sz="2400" dirty="0"/>
              <a:t> не отличается от действий при инсталляции на смартфон с </a:t>
            </a:r>
            <a:r>
              <a:rPr lang="ru-RU" sz="2400" dirty="0" err="1"/>
              <a:t>Android</a:t>
            </a:r>
            <a:r>
              <a:rPr lang="ru-RU" sz="2400" dirty="0"/>
              <a:t>. Найти сервис для конференции можно во встроенном магазине </a:t>
            </a:r>
            <a:r>
              <a:rPr lang="ru-RU" sz="2400" dirty="0" err="1"/>
              <a:t>App</a:t>
            </a:r>
            <a:r>
              <a:rPr lang="ru-RU" sz="2400" dirty="0"/>
              <a:t> </a:t>
            </a:r>
            <a:r>
              <a:rPr lang="ru-RU" sz="2400" dirty="0" err="1"/>
              <a:t>Store</a:t>
            </a:r>
            <a:r>
              <a:rPr lang="ru-RU" sz="2400" dirty="0"/>
              <a:t>.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8AEA9FD-A04F-44E2-B8D7-25A4EFE07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721042"/>
            <a:ext cx="7497100" cy="4451034"/>
          </a:xfrm>
        </p:spPr>
      </p:pic>
    </p:spTree>
    <p:extLst>
      <p:ext uri="{BB962C8B-B14F-4D97-AF65-F5344CB8AC3E}">
        <p14:creationId xmlns:p14="http://schemas.microsoft.com/office/powerpoint/2010/main" val="151245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53D8C-6ABC-4745-BE45-8941F2E6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228600"/>
            <a:ext cx="9456737" cy="44767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Создание аккаунта в  </a:t>
            </a:r>
            <a:r>
              <a:rPr lang="en-US" sz="2800" b="1" dirty="0"/>
              <a:t>ZOOM</a:t>
            </a:r>
            <a:endParaRPr lang="ru-RU" sz="2800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7FD3BCD-0C46-4CC4-99A0-071E53569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87" y="66675"/>
            <a:ext cx="6598791" cy="266184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828F021-44D5-48B5-9252-2D76DF7A2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138" y="676276"/>
            <a:ext cx="4732337" cy="595312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Запустите приложение </a:t>
            </a:r>
            <a:r>
              <a:rPr lang="en-US" sz="2800" dirty="0"/>
              <a:t>ZOOM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marL="342900" indent="-342900">
              <a:buAutoNum type="arabicPeriod" startAt="2"/>
            </a:pPr>
            <a:r>
              <a:rPr lang="ru-RU" sz="2800" dirty="0"/>
              <a:t>Выбрать «Войти в»</a:t>
            </a:r>
          </a:p>
          <a:p>
            <a:pPr marL="342900" indent="-342900">
              <a:buAutoNum type="arabicPeriod" startAt="2"/>
            </a:pPr>
            <a:endParaRPr lang="ru-RU" sz="28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1E67D6-D772-48D1-AC71-8D2CF1D04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88" y="2872181"/>
            <a:ext cx="6598791" cy="39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56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460</Words>
  <Application>Microsoft Office PowerPoint</Application>
  <PresentationFormat>Широкоэкранный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Что такое Zoom? </vt:lpstr>
      <vt:lpstr>Как пользоваться ZOOM?</vt:lpstr>
      <vt:lpstr>Навигация</vt:lpstr>
      <vt:lpstr>Установка приложения ZOOM на компьютер/ноутбук </vt:lpstr>
      <vt:lpstr>Презентация PowerPoint</vt:lpstr>
      <vt:lpstr>Установка приложения ZOOM на компьютер/ноутбук </vt:lpstr>
      <vt:lpstr>Презентация PowerPoint</vt:lpstr>
      <vt:lpstr>Установка приложения ZOOM на телефон</vt:lpstr>
      <vt:lpstr>Создание аккаунта в  ZOOM</vt:lpstr>
      <vt:lpstr>Создание аккаунта ZOOM</vt:lpstr>
      <vt:lpstr>Создание аккаунта ZOOM</vt:lpstr>
      <vt:lpstr>Презентация PowerPoint</vt:lpstr>
      <vt:lpstr>Презентация PowerPoint</vt:lpstr>
      <vt:lpstr>Презентация PowerPoint</vt:lpstr>
      <vt:lpstr>Если вы хотите подключится к конференции в качестве слушателя</vt:lpstr>
      <vt:lpstr>Если вы хотите подключится к конференции в качестве организатора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Zoom?</dc:title>
  <dc:creator>Admin</dc:creator>
  <cp:lastModifiedBy>Admin</cp:lastModifiedBy>
  <cp:revision>41</cp:revision>
  <dcterms:created xsi:type="dcterms:W3CDTF">2020-09-29T00:59:36Z</dcterms:created>
  <dcterms:modified xsi:type="dcterms:W3CDTF">2020-10-12T01:26:19Z</dcterms:modified>
</cp:coreProperties>
</file>